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5867007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ночью и утром дождь. Ветер северо-западный с переходом на юго-восточный 9-14, ночью порывы 15-20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6-8, днем 20-22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южных </a:t>
            </a:r>
            <a:r>
              <a:rPr lang="ru-RU" sz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направлениий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12-14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461898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27921</TotalTime>
  <Words>605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4287</cp:revision>
  <cp:lastPrinted>2021-07-01T03:56:27Z</cp:lastPrinted>
  <dcterms:created xsi:type="dcterms:W3CDTF">2018-03-27T06:03:00Z</dcterms:created>
  <dcterms:modified xsi:type="dcterms:W3CDTF">2026-05-05T06:13:30Z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